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1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C8"/>
    <a:srgbClr val="445F85"/>
    <a:srgbClr val="296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98"/>
  </p:normalViewPr>
  <p:slideViewPr>
    <p:cSldViewPr snapToGrid="0" snapToObjects="1">
      <p:cViewPr varScale="1">
        <p:scale>
          <a:sx n="76" d="100"/>
          <a:sy n="76" d="100"/>
        </p:scale>
        <p:origin x="2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0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3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0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4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2E415-51CE-774D-ABEE-F3DAF4F1D13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0DA19-C918-C54C-97B1-57ABA789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18035" y="19878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Desmond Seymour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24939" y="675860"/>
            <a:ext cx="2822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45F85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</a:t>
            </a:r>
          </a:p>
          <a:p>
            <a:r>
              <a:rPr lang="en-US" sz="4400" dirty="0" smtClean="0">
                <a:solidFill>
                  <a:srgbClr val="445F85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Man</a:t>
            </a:r>
            <a:endParaRPr lang="en-US" sz="4400" dirty="0">
              <a:solidFill>
                <a:srgbClr val="445F85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5945" y="2461429"/>
            <a:ext cx="4143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45F85"/>
                </a:solidFill>
              </a:rPr>
              <a:t>Hey I am Desmond Seymour and I am an entrepreneur, educator, advocate, creative, and husband who is dedicated to the idea of maximizing my human potential. All of the work that I do is centered around helping individuals (myself included) expand, find joy, build connection, and learn as much as possible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19098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2809" y="852809"/>
            <a:ext cx="6858000" cy="51523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939" y="675860"/>
            <a:ext cx="3055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Entrepreneur</a:t>
            </a:r>
            <a:endParaRPr lang="en-US" sz="4400" dirty="0">
              <a:solidFill>
                <a:schemeClr val="bg1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5945" y="2461429"/>
            <a:ext cx="4143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 am the owner and operator of </a:t>
            </a:r>
            <a:r>
              <a:rPr lang="en-US" sz="2000" dirty="0" err="1" smtClean="0">
                <a:solidFill>
                  <a:schemeClr val="bg1"/>
                </a:solidFill>
              </a:rPr>
              <a:t>Techmovr</a:t>
            </a:r>
            <a:r>
              <a:rPr lang="en-US" sz="2000" dirty="0" smtClean="0">
                <a:solidFill>
                  <a:schemeClr val="bg1"/>
                </a:solidFill>
              </a:rPr>
              <a:t> LLC; the company provides education services in the areas of health services, health policy / advocacy, STEM education, and technology. </a:t>
            </a:r>
          </a:p>
        </p:txBody>
      </p:sp>
    </p:spTree>
    <p:extLst>
      <p:ext uri="{BB962C8B-B14F-4D97-AF65-F5344CB8AC3E}">
        <p14:creationId xmlns:p14="http://schemas.microsoft.com/office/powerpoint/2010/main" val="4755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5" b="11202"/>
          <a:stretch/>
        </p:blipFill>
        <p:spPr>
          <a:xfrm>
            <a:off x="-152400" y="0"/>
            <a:ext cx="484367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8035" y="0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Desmond Seymour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24939" y="675860"/>
            <a:ext cx="2822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Educator</a:t>
            </a:r>
            <a:endParaRPr lang="en-US" sz="4400" dirty="0">
              <a:solidFill>
                <a:srgbClr val="7030A0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5945" y="2298591"/>
            <a:ext cx="48350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I have run the company Doula for Dad and its related services since 2016. I have partnered via education series with the New York City Department of Health, The Healthy Action Committee, and American Heart Society. In addition I have worked with father focused organizations such as CRIB, SCO, and the Resiliency Advocacy Project. In addition </a:t>
            </a:r>
            <a:r>
              <a:rPr lang="en-US" sz="2000" dirty="0" err="1" smtClean="0">
                <a:solidFill>
                  <a:srgbClr val="7030A0"/>
                </a:solidFill>
              </a:rPr>
              <a:t>Techmovr</a:t>
            </a:r>
            <a:r>
              <a:rPr lang="en-US" sz="2000" dirty="0" smtClean="0">
                <a:solidFill>
                  <a:srgbClr val="7030A0"/>
                </a:solidFill>
              </a:rPr>
              <a:t> has a STEM focused computer program that is utilized by schools to engage young people in business skills development. </a:t>
            </a:r>
          </a:p>
        </p:txBody>
      </p:sp>
    </p:spTree>
    <p:extLst>
      <p:ext uri="{BB962C8B-B14F-4D97-AF65-F5344CB8AC3E}">
        <p14:creationId xmlns:p14="http://schemas.microsoft.com/office/powerpoint/2010/main" val="4535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8035" y="0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Desmond Seymour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939" y="675860"/>
            <a:ext cx="2822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Advocate</a:t>
            </a:r>
            <a:endParaRPr lang="en-US" sz="4400" dirty="0">
              <a:solidFill>
                <a:srgbClr val="FFFF00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5945" y="2461429"/>
            <a:ext cx="4258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From an early age I have been a rabble rouser and politically active. I have taken an active role informing community members on advocacy strategies and help people develop community restoration activities. </a:t>
            </a:r>
          </a:p>
        </p:txBody>
      </p:sp>
    </p:spTree>
    <p:extLst>
      <p:ext uri="{BB962C8B-B14F-4D97-AF65-F5344CB8AC3E}">
        <p14:creationId xmlns:p14="http://schemas.microsoft.com/office/powerpoint/2010/main" val="14669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8035" y="19878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Desmond Seymour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24939" y="675860"/>
            <a:ext cx="2822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B0C8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</a:t>
            </a:r>
          </a:p>
          <a:p>
            <a:r>
              <a:rPr lang="en-US" sz="4400" dirty="0" smtClean="0">
                <a:solidFill>
                  <a:srgbClr val="00B0C8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Creative</a:t>
            </a:r>
            <a:endParaRPr lang="en-US" sz="4400" dirty="0">
              <a:solidFill>
                <a:srgbClr val="00B0C8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5945" y="2461429"/>
            <a:ext cx="4143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C8"/>
                </a:solidFill>
              </a:rPr>
              <a:t>As a creative at my core I have a design aspect of my company that designs infographics and develops innovative data driven art installments. I also a member of the comedy duo “Special Education” which pokes fun at the US education system, tells fun stories of the lives of former educators, and tries to point to a positive path forward. </a:t>
            </a:r>
          </a:p>
        </p:txBody>
      </p:sp>
    </p:spTree>
    <p:extLst>
      <p:ext uri="{BB962C8B-B14F-4D97-AF65-F5344CB8AC3E}">
        <p14:creationId xmlns:p14="http://schemas.microsoft.com/office/powerpoint/2010/main" val="183050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48470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18035" y="0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Desmond Seymour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939" y="675860"/>
            <a:ext cx="2822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The Husband</a:t>
            </a:r>
            <a:endParaRPr lang="en-US" sz="4400" dirty="0"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5945" y="2461429"/>
            <a:ext cx="4143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 my knowledge I am a wonderful husband who has an amazing wife and a cute dog. We have been together for 5 years and our relationship revolves around our passion, laughter, kindness, and communication. We are still deciding where our next move will be but we are excited. </a:t>
            </a:r>
          </a:p>
        </p:txBody>
      </p:sp>
    </p:spTree>
    <p:extLst>
      <p:ext uri="{BB962C8B-B14F-4D97-AF65-F5344CB8AC3E}">
        <p14:creationId xmlns:p14="http://schemas.microsoft.com/office/powerpoint/2010/main" val="1359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359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Desmond Seymour</dc:creator>
  <cp:lastModifiedBy>Desmond Seymour</cp:lastModifiedBy>
  <cp:revision>13</cp:revision>
  <dcterms:created xsi:type="dcterms:W3CDTF">2018-09-21T17:15:29Z</dcterms:created>
  <dcterms:modified xsi:type="dcterms:W3CDTF">2018-09-25T22:35:40Z</dcterms:modified>
</cp:coreProperties>
</file>